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3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1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7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9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4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5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1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4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81D7-97FC-461E-8645-7F1BC17D2C89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9C6D-3A30-4FD7-AB49-893E47E05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6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vedu.ru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44" y="0"/>
            <a:ext cx="3024036" cy="2534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248" y="2950083"/>
            <a:ext cx="7921752" cy="181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ПРЕДМЕТНОЙ ОБЛАСТИ «ТЕХНОЛОГИЯ»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70313" y="5177628"/>
            <a:ext cx="9792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Шубкина Карина Игоревна,</a:t>
            </a:r>
          </a:p>
          <a:p>
            <a:pPr algn="r"/>
            <a:r>
              <a:rPr lang="ru-RU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методист МКУ ГИМЦ</a:t>
            </a:r>
            <a:endParaRPr lang="ru-RU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6530" y="95126"/>
            <a:ext cx="6655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54586" y="1390217"/>
          <a:ext cx="8578398" cy="384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9199">
                  <a:extLst>
                    <a:ext uri="{9D8B030D-6E8A-4147-A177-3AD203B41FA5}">
                      <a16:colId xmlns:a16="http://schemas.microsoft.com/office/drawing/2014/main" val="207422893"/>
                    </a:ext>
                  </a:extLst>
                </a:gridCol>
                <a:gridCol w="4289199">
                  <a:extLst>
                    <a:ext uri="{9D8B030D-6E8A-4147-A177-3AD203B41FA5}">
                      <a16:colId xmlns:a16="http://schemas.microsoft.com/office/drawing/2014/main" val="312615488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документа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Статус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2705195"/>
                  </a:ext>
                </a:extLst>
              </a:tr>
              <a:tr h="765656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 образовании в Российской Федерации»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закон РФ №273-ФЗ 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29.12.2012г.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37405"/>
                  </a:ext>
                </a:extLst>
              </a:tr>
              <a:tr h="765656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Федеральные государственные образовательные стандарты основного общего образования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Министерства образования и науки РФ от 17.12.2010 г., № 1897 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ред. от 31.12.2015 г., № 1577)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710931"/>
                  </a:ext>
                </a:extLst>
              </a:tr>
              <a:tr h="765656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Примерные основные образовательные программы основного общего образования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Решение ФУМО по общему образованию 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(в ред. от 04.02.2020 г. )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71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0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030" y="874070"/>
            <a:ext cx="837027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текущей редакции ПООП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предметной области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обеспечение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модели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позволит общеобразовательным организациям внедрить современное содержание предметной области "Технология" в рамках основного общего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just">
              <a:lnSpc>
                <a:spcPct val="150000"/>
              </a:lnSpc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решение которой направлена ПООП в части предметной области «Технология», является обеспечение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планомерного перехода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концепции современного технологического образования и преподавания предметной области «Технология».</a:t>
            </a:r>
          </a:p>
        </p:txBody>
      </p:sp>
    </p:spTree>
    <p:extLst>
      <p:ext uri="{BB962C8B-B14F-4D97-AF65-F5344CB8AC3E}">
        <p14:creationId xmlns:p14="http://schemas.microsoft.com/office/powerpoint/2010/main" val="11834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154" y="113379"/>
            <a:ext cx="7148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523" y="975153"/>
            <a:ext cx="84494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образовательного модуля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освоение сквозных технологических компетенций, применимых в различных профессиональных областях.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инструментов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продуктивного освоения и обеспечения связи между частями модулей является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кейс-метод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который, направлен на изучение обучающимися жизненной ситуации, оценку и анализ существующих проблем, предложение возможных решений и выбор лучшего из них для дальнейшей реализации.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основываются на описании реальных инженерных, экономических, социальных и бизнес-ситуаций.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«Компьютерная графика, черчение»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«3D-моделирование,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макетирование»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обработки материалов, пищевых продуктов»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«Автоматизированные системы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«Производство и технологии»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модули (технологии, которые соответствуют тенденциям научно-технологического развития региона, включая «Растениеводство» и «Животноводство»)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500" y="126599"/>
            <a:ext cx="7332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ИЗУЧЕНИЮ МОДУЛЕЙ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615" y="1027907"/>
            <a:ext cx="84757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РФ от 28.02.2020 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 для руководителей и педагогических работников общеобразовательных организаций по работе с обновленной Примерной основной образовательной программой по предметной области «Технология»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2D (компьютерная графика и черчение/ручной инструмент и обработка конструкционных и иных материалов (древесина или текстиль)/робототехника и механика);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D-моделирование базовое, макетирование и формообразование/обработка конструкционных материалов (металлы)/ робототехника и автоматизация;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D-моделирование углубленное/системы автоматизированного проектирования/автоматизированные системы/ обработка конструкционных материалов искусственного происхождения;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робототехника и автоматизированные системы (электроника и электротехника) + автоматизированные системы (ИС + устройства)/технологии и производство/технология обработки пищевых продуктов;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проектное управление + командный проект.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408" y="72738"/>
            <a:ext cx="481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БЛОКИ СОДЕРЖАНИЯ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946" y="1983077"/>
            <a:ext cx="73503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 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«Личностное развитие»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42" y="1825625"/>
            <a:ext cx="6080715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7546" y="96716"/>
            <a:ext cx="67964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 РАЗДЕЛ НА САЙТЕ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51" y="1621271"/>
            <a:ext cx="4897316" cy="43631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1027907"/>
            <a:ext cx="773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https://divedu.ru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системы образования города Дивногорска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2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5853" y="2792780"/>
            <a:ext cx="53193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39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291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2020-08-26T08:53:04Z</dcterms:created>
  <dcterms:modified xsi:type="dcterms:W3CDTF">2020-08-27T12:30:17Z</dcterms:modified>
</cp:coreProperties>
</file>